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62" r:id="rId4"/>
    <p:sldId id="258" r:id="rId5"/>
    <p:sldId id="263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89"/>
    <p:restoredTop sz="72860"/>
  </p:normalViewPr>
  <p:slideViewPr>
    <p:cSldViewPr snapToGrid="0" snapToObjects="1">
      <p:cViewPr varScale="1">
        <p:scale>
          <a:sx n="136" d="100"/>
          <a:sy n="136" d="100"/>
        </p:scale>
        <p:origin x="6000" y="4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BCF10-1BD3-C94B-8D0A-8EF96B486FC9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7E0B5-69D1-B94E-84CF-AEB113D84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39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0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🤖 </a:t>
            </a:r>
          </a:p>
          <a:p>
            <a:r>
              <a:rPr lang="en-US" b="1" dirty="0"/>
              <a:t>What is AI?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Artificial Intelligence (AI)</a:t>
            </a:r>
            <a:r>
              <a:rPr lang="en-US" dirty="0"/>
              <a:t> refers to the ability of computers or machines to simulate human intelligence. This includes:</a:t>
            </a:r>
          </a:p>
          <a:p>
            <a:r>
              <a:rPr lang="en-US" b="1" dirty="0"/>
              <a:t>Learning</a:t>
            </a:r>
            <a:r>
              <a:rPr lang="en-US" dirty="0"/>
              <a:t>: Acquiring knowledge and patterns from data.</a:t>
            </a:r>
          </a:p>
          <a:p>
            <a:r>
              <a:rPr lang="en-US" b="1" dirty="0"/>
              <a:t>Reasoning</a:t>
            </a:r>
            <a:r>
              <a:rPr lang="en-US" dirty="0"/>
              <a:t>: Making decisions or solving problems.</a:t>
            </a:r>
          </a:p>
          <a:p>
            <a:r>
              <a:rPr lang="en-US" b="1" dirty="0"/>
              <a:t>Perception</a:t>
            </a:r>
            <a:r>
              <a:rPr lang="en-US" dirty="0"/>
              <a:t>: Interpreting input like vision, speech, or text.</a:t>
            </a:r>
          </a:p>
          <a:p>
            <a:r>
              <a:rPr lang="en-US" b="1" dirty="0"/>
              <a:t>Interaction</a:t>
            </a:r>
            <a:r>
              <a:rPr lang="en-US" dirty="0"/>
              <a:t>: Engaging with humans through natural language or robotics.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🔍 </a:t>
            </a: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Chatbots (like ChatGPT)</a:t>
            </a:r>
          </a:p>
          <a:p>
            <a:r>
              <a:rPr lang="en-US" dirty="0"/>
              <a:t>Self-driving cars</a:t>
            </a:r>
          </a:p>
          <a:p>
            <a:r>
              <a:rPr lang="en-US" dirty="0"/>
              <a:t>Fraud detection systems</a:t>
            </a:r>
          </a:p>
          <a:p>
            <a:r>
              <a:rPr lang="en-US" b="1" dirty="0"/>
              <a:t>🧠 </a:t>
            </a:r>
          </a:p>
          <a:p>
            <a:r>
              <a:rPr lang="en-US" b="1" dirty="0" err="1"/>
              <a:t>PyTorch</a:t>
            </a:r>
            <a:endParaRPr lang="en-US" b="1" dirty="0"/>
          </a:p>
          <a:p>
            <a:br>
              <a:rPr lang="en-US" dirty="0"/>
            </a:br>
            <a:endParaRPr lang="en-US" dirty="0"/>
          </a:p>
          <a:p>
            <a:r>
              <a:rPr lang="en-US" b="1" dirty="0" err="1"/>
              <a:t>PyTorch</a:t>
            </a:r>
            <a:r>
              <a:rPr lang="en-US" dirty="0"/>
              <a:t> is an open-source deep learning framework developed by Meta (Facebook). It’s widely used for building and training neural networks.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🔥 </a:t>
            </a:r>
            <a:r>
              <a:rPr lang="en-US" b="1" dirty="0"/>
              <a:t>Key Features</a:t>
            </a:r>
            <a:r>
              <a:rPr lang="en-US" dirty="0"/>
              <a:t>:</a:t>
            </a:r>
          </a:p>
          <a:p>
            <a:r>
              <a:rPr lang="en-US" b="1" dirty="0"/>
              <a:t>Dynamic computation graphs</a:t>
            </a:r>
            <a:r>
              <a:rPr lang="en-US" dirty="0"/>
              <a:t>: More intuitive for debugging and experimentation.</a:t>
            </a:r>
          </a:p>
          <a:p>
            <a:r>
              <a:rPr lang="en-US" b="1" dirty="0"/>
              <a:t>Tensor operations</a:t>
            </a:r>
            <a:r>
              <a:rPr lang="en-US" dirty="0"/>
              <a:t>: Similar to NumPy but with GPU acceleration.</a:t>
            </a:r>
          </a:p>
          <a:p>
            <a:r>
              <a:rPr lang="en-US" b="1" dirty="0" err="1"/>
              <a:t>Autograd</a:t>
            </a:r>
            <a:r>
              <a:rPr lang="en-US" dirty="0"/>
              <a:t>: Automatic differentiation for backpropagation.</a:t>
            </a:r>
          </a:p>
          <a:p>
            <a:r>
              <a:rPr lang="en-US" b="1" dirty="0" err="1"/>
              <a:t>TorchScript</a:t>
            </a:r>
            <a:r>
              <a:rPr lang="en-US" dirty="0"/>
              <a:t>: For deploying models in production.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🛠️ </a:t>
            </a:r>
            <a:r>
              <a:rPr lang="en-US" b="1" dirty="0"/>
              <a:t>Common Use Cases</a:t>
            </a:r>
            <a:r>
              <a:rPr lang="en-US" dirty="0"/>
              <a:t>:</a:t>
            </a:r>
          </a:p>
          <a:p>
            <a:r>
              <a:rPr lang="en-US" dirty="0"/>
              <a:t>Image classification</a:t>
            </a:r>
          </a:p>
          <a:p>
            <a:r>
              <a:rPr lang="en-US" dirty="0"/>
              <a:t>Natural language processing</a:t>
            </a:r>
          </a:p>
          <a:p>
            <a:r>
              <a:rPr lang="en-US" dirty="0"/>
              <a:t>Reinforcement learning</a:t>
            </a:r>
          </a:p>
          <a:p>
            <a:r>
              <a:rPr lang="en-US" b="1" dirty="0"/>
              <a:t>🤗 </a:t>
            </a:r>
          </a:p>
          <a:p>
            <a:r>
              <a:rPr lang="en-US" b="1" dirty="0"/>
              <a:t>Hugging Face Transformers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Hugging Face</a:t>
            </a:r>
            <a:r>
              <a:rPr lang="en-US" dirty="0"/>
              <a:t> is a company that maintains the </a:t>
            </a:r>
            <a:r>
              <a:rPr lang="en-US" b="1" dirty="0"/>
              <a:t>Transformers</a:t>
            </a:r>
            <a:r>
              <a:rPr lang="en-US" dirty="0"/>
              <a:t> library—a powerful open-source collection of </a:t>
            </a:r>
            <a:r>
              <a:rPr lang="en-US" b="1" dirty="0"/>
              <a:t>pretrained models</a:t>
            </a:r>
            <a:r>
              <a:rPr lang="en-US" dirty="0"/>
              <a:t> for: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NLP (Natural Language Processing)</a:t>
            </a:r>
            <a:r>
              <a:rPr lang="en-US" dirty="0"/>
              <a:t>: Text generation, sentiment analysis, translation</a:t>
            </a:r>
          </a:p>
          <a:p>
            <a:r>
              <a:rPr lang="en-US" b="1" dirty="0"/>
              <a:t>Vision</a:t>
            </a:r>
            <a:r>
              <a:rPr lang="en-US" dirty="0"/>
              <a:t>: Image classification, object detection</a:t>
            </a:r>
          </a:p>
          <a:p>
            <a:r>
              <a:rPr lang="en-US" b="1" dirty="0"/>
              <a:t>Multimodal</a:t>
            </a:r>
            <a:r>
              <a:rPr lang="en-US" dirty="0"/>
              <a:t>: Text + image models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📦 </a:t>
            </a:r>
            <a:r>
              <a:rPr lang="en-US" b="1" dirty="0"/>
              <a:t>Key Benefits</a:t>
            </a:r>
            <a:r>
              <a:rPr lang="en-US" dirty="0"/>
              <a:t>:</a:t>
            </a:r>
          </a:p>
          <a:p>
            <a:r>
              <a:rPr lang="en-US" b="1" dirty="0"/>
              <a:t>Pretrained models</a:t>
            </a:r>
            <a:r>
              <a:rPr lang="en-US" dirty="0"/>
              <a:t>: No need to train from scratch.</a:t>
            </a:r>
          </a:p>
          <a:p>
            <a:r>
              <a:rPr lang="en-US" b="1" dirty="0"/>
              <a:t>High-level APIs</a:t>
            </a:r>
            <a:r>
              <a:rPr lang="en-US" dirty="0"/>
              <a:t>: Easy to load models with one line of code.</a:t>
            </a:r>
          </a:p>
          <a:p>
            <a:r>
              <a:rPr lang="en-US" b="1" dirty="0"/>
              <a:t>Support for multiple frameworks</a:t>
            </a:r>
            <a:r>
              <a:rPr lang="en-US" dirty="0"/>
              <a:t>: Works with both </a:t>
            </a:r>
            <a:r>
              <a:rPr lang="en-US" b="1" dirty="0" err="1"/>
              <a:t>PyTorch</a:t>
            </a:r>
            <a:r>
              <a:rPr lang="en-US" dirty="0"/>
              <a:t> and </a:t>
            </a:r>
            <a:r>
              <a:rPr lang="en-US" b="1" dirty="0"/>
              <a:t>TensorFlow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44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FmxLaRJrwE?si=ZzsEINcsDes5BHeq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hyperlink" Target="https://github.com/mcropsey/ai-huggingface-lab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581" y="921715"/>
            <a:ext cx="3872267" cy="2635993"/>
          </a:xfrm>
        </p:spPr>
        <p:txBody>
          <a:bodyPr anchor="b">
            <a:normAutofit/>
          </a:bodyPr>
          <a:lstStyle/>
          <a:p>
            <a:pPr algn="l"/>
            <a:r>
              <a:rPr lang="en-US" sz="4200"/>
              <a:t>AI Labs Demo Walkthrough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9144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4022220"/>
            <a:ext cx="611504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9190104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581" y="4541263"/>
            <a:ext cx="3497218" cy="1395022"/>
          </a:xfrm>
        </p:spPr>
        <p:txBody>
          <a:bodyPr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Using </a:t>
            </a:r>
            <a:r>
              <a:rPr lang="en-US" sz="2700" dirty="0" err="1">
                <a:solidFill>
                  <a:srgbClr val="FFFFFF"/>
                </a:solidFill>
              </a:rPr>
              <a:t>PyTorch</a:t>
            </a:r>
            <a:r>
              <a:rPr lang="en-US" sz="2700" dirty="0">
                <a:solidFill>
                  <a:srgbClr val="FFFFFF"/>
                </a:solidFill>
              </a:rPr>
              <a:t>, and Hugging Face</a:t>
            </a:r>
          </a:p>
        </p:txBody>
      </p:sp>
      <p:pic>
        <p:nvPicPr>
          <p:cNvPr id="5" name="Video 4" descr="3D Graphs">
            <a:extLst>
              <a:ext uri="{FF2B5EF4-FFF2-40B4-BE49-F238E27FC236}">
                <a16:creationId xmlns:a16="http://schemas.microsoft.com/office/drawing/2014/main" id="{C665211A-6711-F6D4-BC84-5A1A2BEE1C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>
            <a:fillRect/>
          </a:stretch>
        </p:blipFill>
        <p:spPr>
          <a:xfrm>
            <a:off x="4930430" y="1792018"/>
            <a:ext cx="3872266" cy="28959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9143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 b="1">
                <a:solidFill>
                  <a:srgbClr val="FFFFFF"/>
                </a:solidFill>
              </a:rPr>
              <a:t>Lab Python Programs</a:t>
            </a:r>
            <a:endParaRPr lang="en-US" sz="3500" b="1" dirty="0">
              <a:solidFill>
                <a:srgbClr val="FFFFFF"/>
              </a:solidFill>
            </a:endParaRP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012864D-8FA3-E042-2AF9-76ABC41578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1029581"/>
              </p:ext>
            </p:extLst>
          </p:nvPr>
        </p:nvGraphicFramePr>
        <p:xfrm>
          <a:off x="1144877" y="2112579"/>
          <a:ext cx="6872201" cy="4192809"/>
        </p:xfrm>
        <a:graphic>
          <a:graphicData uri="http://schemas.openxmlformats.org/drawingml/2006/table">
            <a:tbl>
              <a:tblPr>
                <a:solidFill>
                  <a:schemeClr val="bg1">
                    <a:lumMod val="95000"/>
                  </a:schemeClr>
                </a:solidFill>
              </a:tblPr>
              <a:tblGrid>
                <a:gridCol w="3342223">
                  <a:extLst>
                    <a:ext uri="{9D8B030D-6E8A-4147-A177-3AD203B41FA5}">
                      <a16:colId xmlns:a16="http://schemas.microsoft.com/office/drawing/2014/main" val="3019916112"/>
                    </a:ext>
                  </a:extLst>
                </a:gridCol>
                <a:gridCol w="3529978">
                  <a:extLst>
                    <a:ext uri="{9D8B030D-6E8A-4147-A177-3AD203B41FA5}">
                      <a16:colId xmlns:a16="http://schemas.microsoft.com/office/drawing/2014/main" val="1678215114"/>
                    </a:ext>
                  </a:extLst>
                </a:gridCol>
              </a:tblGrid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📄 File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🔍 Purpose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961872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explore_csv_data.py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Load and analyze CSV data, show stats, plot histograms and correlations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173944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image_classification_torchvision.py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Classify an image using a pretrained ResNet-18 model from torchvision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207032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sentiment_analysis_hf.py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Run sentiment analysis using Hugging Face Transformers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577280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text_generation_gpt2.py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Generate text from a prompt using GPT-2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6799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train_custom_dataset.py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Build, train, and evaluate a model on a synthetic dataset using PyTorch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735769"/>
                  </a:ext>
                </a:extLst>
              </a:tr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train_spam_detector.py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Training and saving fine tuned model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475976"/>
                  </a:ext>
                </a:extLst>
              </a:tr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spam_classifier.pth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Using fine tuned model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16196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5EC72F-9B66-4A7B-6D4D-E30F45E9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297" y="502020"/>
            <a:ext cx="3992787" cy="1642970"/>
          </a:xfrm>
        </p:spPr>
        <p:txBody>
          <a:bodyPr anchor="b">
            <a:normAutofit/>
          </a:bodyPr>
          <a:lstStyle/>
          <a:p>
            <a:r>
              <a:rPr lang="en-US" sz="3500"/>
              <a:t>WSL Environment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64547-CFA6-DEF3-1C26-C8E411ED3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692" y="2405894"/>
            <a:ext cx="3986392" cy="353508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b="1" dirty="0">
                <a:latin typeface="+mj-lt"/>
              </a:rPr>
              <a:t> The Core </a:t>
            </a:r>
            <a:r>
              <a:rPr lang="en-US" sz="1300" b="1" dirty="0" err="1">
                <a:latin typeface="+mj-lt"/>
              </a:rPr>
              <a:t>PyTorch</a:t>
            </a:r>
            <a:r>
              <a:rPr lang="en-US" sz="1300" b="1" dirty="0">
                <a:latin typeface="+mj-lt"/>
              </a:rPr>
              <a:t> Libraries: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latin typeface="+mj-lt"/>
              </a:rPr>
              <a:t>torch, </a:t>
            </a:r>
            <a:r>
              <a:rPr lang="en-US" sz="1300" dirty="0" err="1">
                <a:latin typeface="+mj-lt"/>
              </a:rPr>
              <a:t>torchvision</a:t>
            </a:r>
            <a:r>
              <a:rPr lang="en-US" sz="1300" dirty="0">
                <a:latin typeface="+mj-lt"/>
              </a:rPr>
              <a:t>, </a:t>
            </a:r>
            <a:r>
              <a:rPr lang="en-US" sz="1300" dirty="0" err="1">
                <a:latin typeface="+mj-lt"/>
              </a:rPr>
              <a:t>torchaudio</a:t>
            </a:r>
            <a:endParaRPr lang="en-US" sz="1300" b="1" dirty="0">
              <a:latin typeface="+mj-lt"/>
            </a:endParaRP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b="1" dirty="0">
                <a:latin typeface="+mj-lt"/>
              </a:rPr>
              <a:t>Main framework</a:t>
            </a:r>
            <a:r>
              <a:rPr lang="en-US" sz="1300" dirty="0">
                <a:latin typeface="+mj-lt"/>
              </a:rPr>
              <a:t> for building and training AI models using </a:t>
            </a:r>
            <a:r>
              <a:rPr lang="en-US" sz="1300" dirty="0" err="1">
                <a:latin typeface="+mj-lt"/>
              </a:rPr>
              <a:t>PyTorch</a:t>
            </a:r>
            <a:r>
              <a:rPr lang="en-US" sz="1300" dirty="0">
                <a:latin typeface="+mj-lt"/>
              </a:rPr>
              <a:t>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Handles </a:t>
            </a:r>
            <a:r>
              <a:rPr lang="en-US" sz="1300" b="1" dirty="0">
                <a:latin typeface="+mj-lt"/>
              </a:rPr>
              <a:t>tensor operations</a:t>
            </a:r>
            <a:r>
              <a:rPr lang="en-US" sz="1300" dirty="0">
                <a:latin typeface="+mj-lt"/>
              </a:rPr>
              <a:t> (like NumPy, but with GPU support).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Supports building </a:t>
            </a:r>
            <a:r>
              <a:rPr lang="en-US" sz="1300" b="1" dirty="0">
                <a:latin typeface="+mj-lt"/>
              </a:rPr>
              <a:t>neural networks</a:t>
            </a:r>
            <a:r>
              <a:rPr lang="en-US" sz="1300" dirty="0">
                <a:latin typeface="+mj-lt"/>
              </a:rPr>
              <a:t>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Provides tools for </a:t>
            </a:r>
            <a:r>
              <a:rPr lang="en-US" sz="1300" b="1" dirty="0">
                <a:latin typeface="+mj-lt"/>
              </a:rPr>
              <a:t>automatic differentiation</a:t>
            </a:r>
            <a:r>
              <a:rPr lang="en-US" sz="1300" dirty="0">
                <a:latin typeface="+mj-lt"/>
              </a:rPr>
              <a:t> (for training).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Includes utilities like </a:t>
            </a:r>
            <a:r>
              <a:rPr lang="en-US" sz="1300" b="1" dirty="0">
                <a:latin typeface="+mj-lt"/>
              </a:rPr>
              <a:t>optimizers</a:t>
            </a:r>
            <a:r>
              <a:rPr lang="en-US" sz="1300" dirty="0">
                <a:latin typeface="+mj-lt"/>
              </a:rPr>
              <a:t>, </a:t>
            </a:r>
            <a:r>
              <a:rPr lang="en-US" sz="1300" b="1" dirty="0">
                <a:latin typeface="+mj-lt"/>
              </a:rPr>
              <a:t>loss functions</a:t>
            </a:r>
            <a:r>
              <a:rPr lang="en-US" sz="1300" dirty="0">
                <a:latin typeface="+mj-lt"/>
              </a:rPr>
              <a:t>, </a:t>
            </a:r>
            <a:r>
              <a:rPr lang="en-US" sz="1300" b="1" dirty="0">
                <a:latin typeface="+mj-lt"/>
              </a:rPr>
              <a:t>data loaders</a:t>
            </a:r>
            <a:r>
              <a:rPr lang="en-US" sz="1300" dirty="0">
                <a:latin typeface="+mj-lt"/>
              </a:rPr>
              <a:t>, etc.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Transformers --- Pretrained NLP models interface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Pandas --- Data analysis and manipulation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Matplotlib --- Create charts and graphs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Pillow --- Image processing and editing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Requests --- Send HTTP web requests</a:t>
            </a:r>
          </a:p>
          <a:p>
            <a:pPr marL="0" indent="0">
              <a:lnSpc>
                <a:spcPct val="90000"/>
              </a:lnSpc>
              <a:buNone/>
            </a:pPr>
            <a:endParaRPr lang="en-US" sz="13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3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3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5"/>
            <a:ext cx="306939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"/>
            <a:ext cx="306939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2"/>
            <a:ext cx="3051501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10"/>
            <a:ext cx="2708601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 descr="Panda">
            <a:extLst>
              <a:ext uri="{FF2B5EF4-FFF2-40B4-BE49-F238E27FC236}">
                <a16:creationId xmlns:a16="http://schemas.microsoft.com/office/drawing/2014/main" id="{0C9B1FA4-2393-5C69-DE71-DF748F8AB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06975" y="1880998"/>
            <a:ext cx="3127897" cy="312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302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US" sz="3850" dirty="0"/>
              <a:t>Lab Steps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359815" y="1681653"/>
            <a:ext cx="6265149" cy="433451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1" dirty="0"/>
              <a:t>Pre-Req:  Lab Environment Setup Guide</a:t>
            </a:r>
          </a:p>
          <a:p>
            <a:pPr marL="400050" lvl="1" indent="0">
              <a:lnSpc>
                <a:spcPct val="90000"/>
              </a:lnSpc>
              <a:buNone/>
            </a:pPr>
            <a:r>
              <a:rPr lang="en-US" sz="1600" dirty="0">
                <a:hlinkClick r:id="rId3"/>
              </a:rPr>
              <a:t>https://youtu.be/HFmxLaRJrwE?si=ZzsEINcsDes5BHeq</a:t>
            </a: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 err="1"/>
              <a:t>nvidia-smi</a:t>
            </a:r>
            <a:r>
              <a:rPr lang="en-US" sz="2000" dirty="0"/>
              <a:t>. --- verify NVIDIA Cuda libs installed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Only needed if you have NVIDIA else you can use CPU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sudo</a:t>
            </a:r>
            <a:r>
              <a:rPr lang="en-US" sz="2000" dirty="0"/>
              <a:t> </a:t>
            </a:r>
            <a:r>
              <a:rPr lang="en-US" sz="2000" dirty="0" err="1"/>
              <a:t>dnf</a:t>
            </a:r>
            <a:r>
              <a:rPr lang="en-US" sz="2000" dirty="0"/>
              <a:t> update -y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sudo</a:t>
            </a:r>
            <a:r>
              <a:rPr lang="en-US" sz="2000" dirty="0"/>
              <a:t> </a:t>
            </a:r>
            <a:r>
              <a:rPr lang="en-US" sz="2000" dirty="0" err="1"/>
              <a:t>dnf</a:t>
            </a:r>
            <a:r>
              <a:rPr lang="en-US" sz="2000" dirty="0"/>
              <a:t> install git -y</a:t>
            </a:r>
          </a:p>
          <a:p>
            <a:pPr lvl="1"/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git clone 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  <a:hlinkClick r:id="rId4"/>
              </a:rPr>
              <a:t>https://github.com/mcropsey/ai-huggingface-labs</a:t>
            </a:r>
            <a:endParaRPr lang="en-US" sz="15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cd ai-</a:t>
            </a:r>
            <a:r>
              <a:rPr lang="en-US" sz="1500" b="1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huggingface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-labs/</a:t>
            </a: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python3.11 -m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endParaRPr lang="en-US" sz="1500" b="1" i="1" dirty="0">
              <a:solidFill>
                <a:srgbClr val="7030A0"/>
              </a:solidFill>
            </a:endParaRP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source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r>
              <a:rPr lang="en-US" sz="1500" b="1" i="1" dirty="0">
                <a:solidFill>
                  <a:srgbClr val="7030A0"/>
                </a:solidFill>
              </a:rPr>
              <a:t>/bin/activate</a:t>
            </a: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pip install torch </a:t>
            </a:r>
            <a:r>
              <a:rPr lang="en-US" sz="1500" b="1" i="1" dirty="0" err="1">
                <a:solidFill>
                  <a:srgbClr val="7030A0"/>
                </a:solidFill>
              </a:rPr>
              <a:t>torchvision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torchaudio</a:t>
            </a:r>
            <a:r>
              <a:rPr lang="en-US" sz="1500" b="1" i="1" dirty="0">
                <a:solidFill>
                  <a:srgbClr val="7030A0"/>
                </a:solidFill>
              </a:rPr>
              <a:t> transformers pandas matplotlib pillow requests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Python3.11 __</a:t>
            </a:r>
            <a:r>
              <a:rPr lang="en-US" sz="1600" dirty="0" err="1"/>
              <a:t>name_of_program_to_run.py</a:t>
            </a:r>
            <a:endParaRPr lang="en-US" sz="1600" dirty="0"/>
          </a:p>
        </p:txBody>
      </p:sp>
      <p:pic>
        <p:nvPicPr>
          <p:cNvPr id="35" name="Graphic 34" descr="Virtual RealityHeadset">
            <a:extLst>
              <a:ext uri="{FF2B5EF4-FFF2-40B4-BE49-F238E27FC236}">
                <a16:creationId xmlns:a16="http://schemas.microsoft.com/office/drawing/2014/main" id="{5B1466A2-9F63-86FA-20F4-A94C36E423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20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diagram of a program&#10;&#10;AI-generated content may be incorrect.">
            <a:extLst>
              <a:ext uri="{FF2B5EF4-FFF2-40B4-BE49-F238E27FC236}">
                <a16:creationId xmlns:a16="http://schemas.microsoft.com/office/drawing/2014/main" id="{9D5FED40-B55B-DC24-1A0A-BCB63AAA0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6252" y="457200"/>
            <a:ext cx="5111496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661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2664</TotalTime>
  <Words>571</Words>
  <Application>Microsoft Macintosh PowerPoint</Application>
  <PresentationFormat>On-screen Show (4:3)</PresentationFormat>
  <Paragraphs>88</Paragraphs>
  <Slides>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Arial</vt:lpstr>
      <vt:lpstr>Calibri</vt:lpstr>
      <vt:lpstr>Office Theme</vt:lpstr>
      <vt:lpstr>AI Labs Demo Walkthrough</vt:lpstr>
      <vt:lpstr>Lab Python Programs</vt:lpstr>
      <vt:lpstr>WSL Environment Update</vt:lpstr>
      <vt:lpstr>Lab Steps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Michael Cropsey</cp:lastModifiedBy>
  <cp:revision>34</cp:revision>
  <dcterms:created xsi:type="dcterms:W3CDTF">2013-01-27T09:14:16Z</dcterms:created>
  <dcterms:modified xsi:type="dcterms:W3CDTF">2025-06-17T02:48:37Z</dcterms:modified>
  <cp:category/>
</cp:coreProperties>
</file>

<file path=docProps/thumbnail.jpeg>
</file>